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93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BE9BD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848584-E0B9-4FC6-ABC3-D449A76C46ED}" v="2" dt="2022-03-11T20:01:52.23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715" autoAdjust="0"/>
    <p:restoredTop sz="87929" autoAdjust="0"/>
  </p:normalViewPr>
  <p:slideViewPr>
    <p:cSldViewPr>
      <p:cViewPr varScale="1">
        <p:scale>
          <a:sx n="75" d="100"/>
          <a:sy n="75" d="100"/>
        </p:scale>
        <p:origin x="1570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2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94DA0A98-2AD0-472F-8777-E60833CEE435}" type="datetimeFigureOut">
              <a:rPr lang="en-US" smtClean="0"/>
              <a:pPr/>
              <a:t>3/21/2022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772378"/>
            <a:ext cx="3037840" cy="462120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B63EF978-DB3F-4704-8AA4-B77F61572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735" y="2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21212" cy="3465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47" y="4387443"/>
            <a:ext cx="5609233" cy="4156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defTabSz="923093">
              <a:defRPr sz="11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735" y="8771830"/>
            <a:ext cx="3038145" cy="462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286" tIns="46143" rIns="92286" bIns="46143" numCol="1" anchor="b" anchorCtr="0" compatLnSpc="1">
            <a:prstTxWarp prst="textNoShape">
              <a:avLst/>
            </a:prstTxWarp>
          </a:bodyPr>
          <a:lstStyle>
            <a:lvl1pPr algn="r" defTabSz="923093">
              <a:defRPr sz="1100">
                <a:latin typeface="Arial" charset="0"/>
              </a:defRPr>
            </a:lvl1pPr>
          </a:lstStyle>
          <a:p>
            <a:fld id="{852237C4-BF96-4E80-B42C-D4AF7E851DD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5A0E14-2D95-47E4-B943-5DBDA35AF4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63752E-6C9A-4E27-B4E9-6B0CC60D8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0EAB65-1FD7-4D83-88A2-B8DC0C3C7F1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80C6A-A409-4A38-A466-B617495E2B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AA9BDD-6C82-461D-8775-09401B2776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1FA7-1178-4368-81E4-7C27694930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C9832-92E6-486A-8249-8A0D70D47B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9BF471-09BC-4892-A405-9C7938BDE1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536B48-D4F4-4915-817E-481BE11E38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4C7E551-B4FB-4BD4-A1E2-04AC09280B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B4CFA9-F17B-4BC1-B083-5BDB278F7B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fld id="{D83B7CF2-99BC-4865-AF9F-C9E2AA783A3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ADFF20D-B3D0-48FB-AB73-928A7D8D941C}"/>
              </a:ext>
            </a:extLst>
          </p:cNvPr>
          <p:cNvSpPr txBox="1"/>
          <p:nvPr/>
        </p:nvSpPr>
        <p:spPr>
          <a:xfrm>
            <a:off x="1686560" y="1143000"/>
            <a:ext cx="5410200" cy="11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Assignment # 7                   </a:t>
            </a:r>
            <a:r>
              <a:rPr lang="en-US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Due 4/1/2022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5.2, 5.5, 5.14, 5.16 &amp; 5.22 </a:t>
            </a:r>
          </a:p>
        </p:txBody>
      </p:sp>
    </p:spTree>
    <p:extLst>
      <p:ext uri="{BB962C8B-B14F-4D97-AF65-F5344CB8AC3E}">
        <p14:creationId xmlns:p14="http://schemas.microsoft.com/office/powerpoint/2010/main" val="409139374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4104</TotalTime>
  <Words>14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351     Thermal Physics      Spring 2009</dc:title>
  <dc:creator>Weida Wu</dc:creator>
  <cp:lastModifiedBy>Tariq Gilani</cp:lastModifiedBy>
  <cp:revision>283</cp:revision>
  <dcterms:created xsi:type="dcterms:W3CDTF">2008-12-22T02:42:35Z</dcterms:created>
  <dcterms:modified xsi:type="dcterms:W3CDTF">2022-03-21T14:00:58Z</dcterms:modified>
</cp:coreProperties>
</file>