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3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E9B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48584-E0B9-4FC6-ABC3-D449A76C46ED}" v="2" dt="2022-03-11T20:01:52.2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DFF20D-B3D0-48FB-AB73-928A7D8D941C}"/>
              </a:ext>
            </a:extLst>
          </p:cNvPr>
          <p:cNvSpPr txBox="1"/>
          <p:nvPr/>
        </p:nvSpPr>
        <p:spPr>
          <a:xfrm>
            <a:off x="1686560" y="1143000"/>
            <a:ext cx="5410200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Assignment # 7                  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Due 4/1/2022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5.2, 5.5, 5.14, 5.16 &amp; 5.22 </a:t>
            </a:r>
          </a:p>
        </p:txBody>
      </p:sp>
    </p:spTree>
    <p:extLst>
      <p:ext uri="{BB962C8B-B14F-4D97-AF65-F5344CB8AC3E}">
        <p14:creationId xmlns:p14="http://schemas.microsoft.com/office/powerpoint/2010/main" val="40913937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4104</TotalTime>
  <Words>14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283</cp:revision>
  <dcterms:created xsi:type="dcterms:W3CDTF">2008-12-22T02:42:35Z</dcterms:created>
  <dcterms:modified xsi:type="dcterms:W3CDTF">2022-03-21T14:00:58Z</dcterms:modified>
</cp:coreProperties>
</file>